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7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6FBC2-F282-9542-86CD-B0CB5FE42D09}" type="datetimeFigureOut">
              <a:rPr lang="en-US" smtClean="0"/>
              <a:t>4/20/12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F05F-80B9-674E-BE66-3E4F5F2EE5B4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6FBC2-F282-9542-86CD-B0CB5FE42D09}" type="datetimeFigureOut">
              <a:rPr lang="en-US" smtClean="0"/>
              <a:t>4/20/12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F05F-80B9-674E-BE66-3E4F5F2EE5B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6FBC2-F282-9542-86CD-B0CB5FE42D09}" type="datetimeFigureOut">
              <a:rPr lang="en-US" smtClean="0"/>
              <a:t>4/20/12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F05F-80B9-674E-BE66-3E4F5F2EE5B4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11D6FBC2-F282-9542-86CD-B0CB5FE42D09}" type="datetimeFigureOut">
              <a:rPr lang="en-US" smtClean="0"/>
              <a:t>4/20/12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F05F-80B9-674E-BE66-3E4F5F2EE5B4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143000" y="762000"/>
            <a:ext cx="6934200" cy="10858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90600" y="1981200"/>
            <a:ext cx="35433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981200"/>
            <a:ext cx="35433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990600" y="4114800"/>
            <a:ext cx="35433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4114800"/>
            <a:ext cx="35433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3246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A174A93B-0EB8-AF44-88E5-66A38C9AE5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6FBC2-F282-9542-86CD-B0CB5FE42D09}" type="datetimeFigureOut">
              <a:rPr lang="en-US" smtClean="0"/>
              <a:t>4/20/12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F05F-80B9-674E-BE66-3E4F5F2EE5B4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6FBC2-F282-9542-86CD-B0CB5FE42D09}" type="datetimeFigureOut">
              <a:rPr lang="en-US" smtClean="0"/>
              <a:t>4/20/12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6FBC2-F282-9542-86CD-B0CB5FE42D09}" type="datetimeFigureOut">
              <a:rPr lang="en-US" smtClean="0"/>
              <a:t>4/20/12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F05F-80B9-674E-BE66-3E4F5F2EE5B4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6FBC2-F282-9542-86CD-B0CB5FE42D09}" type="datetimeFigureOut">
              <a:rPr lang="en-US" smtClean="0"/>
              <a:t>4/20/12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F05F-80B9-674E-BE66-3E4F5F2EE5B4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6FBC2-F282-9542-86CD-B0CB5FE42D09}" type="datetimeFigureOut">
              <a:rPr lang="en-US" smtClean="0"/>
              <a:t>4/20/12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F05F-80B9-674E-BE66-3E4F5F2EE5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6FBC2-F282-9542-86CD-B0CB5FE42D09}" type="datetimeFigureOut">
              <a:rPr lang="en-US" smtClean="0"/>
              <a:t>4/20/12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F05F-80B9-674E-BE66-3E4F5F2EE5B4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6FBC2-F282-9542-86CD-B0CB5FE42D09}" type="datetimeFigureOut">
              <a:rPr lang="en-US" smtClean="0"/>
              <a:t>4/20/12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F05F-80B9-674E-BE66-3E4F5F2EE5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6FBC2-F282-9542-86CD-B0CB5FE42D09}" type="datetimeFigureOut">
              <a:rPr lang="en-US" smtClean="0"/>
              <a:t>4/20/12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F05F-80B9-674E-BE66-3E4F5F2EE5B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6FBC2-F282-9542-86CD-B0CB5FE42D09}" type="datetimeFigureOut">
              <a:rPr lang="en-US" smtClean="0"/>
              <a:t>4/20/12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1F05F-80B9-674E-BE66-3E4F5F2EE5B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800" u="sng" dirty="0" smtClean="0"/>
              <a:t>Aim</a:t>
            </a:r>
            <a:r>
              <a:rPr lang="en-US" sz="3800" dirty="0" smtClean="0"/>
              <a:t>: </a:t>
            </a:r>
            <a:r>
              <a:rPr lang="en-US" sz="3800" dirty="0" smtClean="0"/>
              <a:t> </a:t>
            </a:r>
            <a:r>
              <a:rPr lang="en-US" sz="3800" i="1" dirty="0" smtClean="0"/>
              <a:t>How was the Vietnam War a major change for the Cold War?</a:t>
            </a:r>
            <a:r>
              <a:rPr lang="en-US" sz="3800" i="1" dirty="0" smtClean="0"/>
              <a:t> (L52</a:t>
            </a:r>
            <a:r>
              <a:rPr lang="en-US" i="1" dirty="0" smtClean="0"/>
              <a:t>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>
                <a:latin typeface="Apple Casual"/>
              </a:rPr>
              <a:t>On loose leaf, please select </a:t>
            </a:r>
            <a:r>
              <a:rPr lang="en-US" dirty="0" smtClean="0">
                <a:latin typeface="Apple Casual"/>
              </a:rPr>
              <a:t>the correct answer to the multiple choice</a:t>
            </a:r>
            <a:r>
              <a:rPr lang="en-US" dirty="0" smtClean="0">
                <a:latin typeface="Apple Casual"/>
              </a:rPr>
              <a:t> question </a:t>
            </a:r>
            <a:r>
              <a:rPr lang="en-US" dirty="0" smtClean="0">
                <a:latin typeface="Apple Casual"/>
              </a:rPr>
              <a:t>and in 2-3 sentences defend your response.   </a:t>
            </a:r>
            <a:endParaRPr lang="en-US" dirty="0">
              <a:latin typeface="Apple Casual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581400"/>
            <a:ext cx="8077200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839054"/>
            <a:ext cx="8229600" cy="884238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AMERICA’S LONGEST WAR</a:t>
            </a:r>
          </a:p>
        </p:txBody>
      </p:sp>
      <p:pic>
        <p:nvPicPr>
          <p:cNvPr id="9223" name="Picture 7" descr="memoryw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9877" y="1116138"/>
            <a:ext cx="4516765" cy="4722916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1875" y="1116138"/>
            <a:ext cx="3704926" cy="47229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97543" y="0"/>
            <a:ext cx="56181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pple Casual"/>
              </a:rPr>
              <a:t>The Vietnam War</a:t>
            </a:r>
            <a:endParaRPr lang="en-US" sz="4000" dirty="0">
              <a:latin typeface="Apple Casu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alkboard"/>
              </a:rPr>
              <a:t>Vietnam War 1964-1973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Who:  North Vietnam, South Vietnam, USA</a:t>
            </a:r>
          </a:p>
          <a:p>
            <a:r>
              <a:rPr lang="en-US" dirty="0" smtClean="0"/>
              <a:t>Causes: </a:t>
            </a:r>
          </a:p>
          <a:p>
            <a:pPr lvl="1"/>
            <a:r>
              <a:rPr lang="en-US" sz="2400" dirty="0" smtClean="0"/>
              <a:t>Vietnam was divided into North (communist) and South (capitalist)</a:t>
            </a:r>
          </a:p>
          <a:p>
            <a:pPr lvl="1"/>
            <a:r>
              <a:rPr lang="en-US" sz="2400" dirty="0" smtClean="0"/>
              <a:t>Ho Chi Minh (communist leader) orders invasion of South Vietnam</a:t>
            </a:r>
          </a:p>
          <a:p>
            <a:pPr lvl="1"/>
            <a:r>
              <a:rPr lang="en-US" sz="2400" dirty="0" smtClean="0"/>
              <a:t>US intervened to prevent Ho Chi Minh from succeeding</a:t>
            </a:r>
            <a:r>
              <a:rPr lang="en-US" sz="2400" dirty="0" smtClean="0"/>
              <a:t> 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55806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did the U.S.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send </a:t>
            </a:r>
            <a:r>
              <a:rPr lang="en-US" dirty="0" smtClean="0"/>
              <a:t>troops to Vietnam?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>
              <a:buFont typeface="Wingdings" charset="2"/>
              <a:buNone/>
            </a:pPr>
            <a:r>
              <a:rPr lang="en-US" dirty="0" smtClean="0"/>
              <a:t>	</a:t>
            </a:r>
            <a:r>
              <a:rPr lang="en-US" dirty="0" smtClean="0"/>
              <a:t>A. Ho Chi Minh defeated the French in 1954 and Vietnam was split into North and South</a:t>
            </a:r>
            <a:r>
              <a:rPr lang="en-US" dirty="0" smtClean="0"/>
              <a:t>.</a:t>
            </a:r>
          </a:p>
          <a:p>
            <a:pPr algn="just">
              <a:buFont typeface="Wingdings" charset="2"/>
              <a:buNone/>
            </a:pPr>
            <a:endParaRPr lang="en-US" dirty="0" smtClean="0"/>
          </a:p>
          <a:p>
            <a:pPr algn="just">
              <a:buFont typeface="Wingdings" charset="2"/>
              <a:buNone/>
            </a:pPr>
            <a:r>
              <a:rPr lang="en-US" dirty="0" smtClean="0"/>
              <a:t>	B. North Vietnam was led by </a:t>
            </a:r>
            <a:r>
              <a:rPr lang="en-US" dirty="0" smtClean="0">
                <a:solidFill>
                  <a:srgbClr val="FF0000"/>
                </a:solidFill>
              </a:rPr>
              <a:t>Communist Ho Chi </a:t>
            </a:r>
            <a:r>
              <a:rPr lang="en-US" dirty="0" smtClean="0">
                <a:solidFill>
                  <a:srgbClr val="FF0000"/>
                </a:solidFill>
              </a:rPr>
              <a:t>Minh.</a:t>
            </a:r>
            <a:r>
              <a:rPr lang="en-US" dirty="0" smtClean="0"/>
              <a:t> </a:t>
            </a:r>
            <a:r>
              <a:rPr lang="en-US" dirty="0" smtClean="0"/>
              <a:t>South Vietnam was led by U.S. backed Diem.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7" descr="vietnam_ma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54880" y="2057401"/>
            <a:ext cx="4297680" cy="453548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57200" y="5211394"/>
            <a:ext cx="4269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Fear of the Domino Effect</a:t>
            </a:r>
            <a:endParaRPr lang="en-US" sz="2800" dirty="0"/>
          </a:p>
        </p:txBody>
      </p:sp>
      <p:pic>
        <p:nvPicPr>
          <p:cNvPr id="8" name="Picture 5" descr="dombin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9519" y="5734614"/>
            <a:ext cx="3429601" cy="875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halkboard"/>
              </a:rPr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US" sz="2800" dirty="0" smtClean="0"/>
              <a:t>Unable to defeat the North Vietnamese, President Richard Nixon orders a cease fire and brings US troops home in 1973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US" sz="2800" dirty="0" smtClean="0"/>
              <a:t>Vietnam was reunited under the communist regime of Ho Chi Minh in 1975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-228600"/>
            <a:ext cx="7772400" cy="1219200"/>
          </a:xfrm>
        </p:spPr>
        <p:txBody>
          <a:bodyPr/>
          <a:lstStyle/>
          <a:p>
            <a:r>
              <a:rPr lang="en-US" dirty="0" smtClean="0"/>
              <a:t>Images of War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05400" y="914400"/>
            <a:ext cx="3055938" cy="2468563"/>
          </a:xfrm>
          <a:ln/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66800" y="914400"/>
            <a:ext cx="3657600" cy="2579688"/>
          </a:xfrm>
          <a:ln/>
        </p:spPr>
      </p:pic>
      <p:pic>
        <p:nvPicPr>
          <p:cNvPr id="1029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4937125" y="3594100"/>
            <a:ext cx="4206875" cy="2846387"/>
          </a:xfrm>
          <a:ln/>
        </p:spPr>
      </p:pic>
      <p:pic>
        <p:nvPicPr>
          <p:cNvPr id="1030" name="Picture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838200" y="3594100"/>
            <a:ext cx="3886200" cy="3030538"/>
          </a:xfrm>
          <a:ln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199" y="1674394"/>
            <a:ext cx="82296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 small groups, </a:t>
            </a:r>
            <a:r>
              <a:rPr lang="en-US" sz="2400" dirty="0"/>
              <a:t>c</a:t>
            </a:r>
            <a:r>
              <a:rPr lang="en-US" sz="2400" dirty="0" smtClean="0"/>
              <a:t>reate a </a:t>
            </a:r>
            <a:r>
              <a:rPr lang="en-US" sz="2400" dirty="0" err="1" smtClean="0"/>
              <a:t>venn</a:t>
            </a:r>
            <a:r>
              <a:rPr lang="en-US" sz="2400" dirty="0" smtClean="0"/>
              <a:t> diagram comparing the similarities and differences between the Korean War and the Vietnam War. Be specific. You may use your </a:t>
            </a:r>
          </a:p>
          <a:p>
            <a:pPr algn="ctr"/>
            <a:r>
              <a:rPr lang="en-US" sz="2400" dirty="0" smtClean="0"/>
              <a:t>notes and multiple choice questions to help you. </a:t>
            </a:r>
            <a:endParaRPr lang="en-US" sz="2400" dirty="0"/>
          </a:p>
        </p:txBody>
      </p:sp>
      <p:pic>
        <p:nvPicPr>
          <p:cNvPr id="7" name="Picture 6" descr="inde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0705" y="3429000"/>
            <a:ext cx="5156667" cy="302084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26</TotalTime>
  <Words>237</Words>
  <Application>Microsoft Macintosh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Focus</vt:lpstr>
      <vt:lpstr>Aim:  How was the Vietnam War a major change for the Cold War? (L52)</vt:lpstr>
      <vt:lpstr>AMERICA’S LONGEST WAR</vt:lpstr>
      <vt:lpstr>Vietnam War 1964-1973</vt:lpstr>
      <vt:lpstr>Why did the U.S.  send troops to Vietnam? </vt:lpstr>
      <vt:lpstr>Results</vt:lpstr>
      <vt:lpstr>Images of War</vt:lpstr>
      <vt:lpstr>Wrap Up: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Aim:  How was the Vietnam War a major change for the Cold War? (L52)</dc:title>
  <dc:creator>NYCDOE</dc:creator>
  <cp:lastModifiedBy>NYCDOE</cp:lastModifiedBy>
  <cp:revision>1</cp:revision>
  <dcterms:created xsi:type="dcterms:W3CDTF">2012-04-20T14:26:57Z</dcterms:created>
  <dcterms:modified xsi:type="dcterms:W3CDTF">2012-04-20T14:53:49Z</dcterms:modified>
</cp:coreProperties>
</file>